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2895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447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122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36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93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340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4697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880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19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050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06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0ACA6-4A38-49BE-B4F2-14C319943F93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4F66C-2DDA-4A00-B2FB-6052BE2D1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633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6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Grupo ICI</dc:creator>
  <cp:lastModifiedBy>Grupo ICI</cp:lastModifiedBy>
  <cp:revision>3</cp:revision>
  <dcterms:created xsi:type="dcterms:W3CDTF">2026-09-02T02:00:30Z</dcterms:created>
  <dcterms:modified xsi:type="dcterms:W3CDTF">2026-09-02T03:19:38Z</dcterms:modified>
</cp:coreProperties>
</file>